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</p:sldIdLst>
  <p:sldSz cx="18288000" cy="10287000"/>
  <p:notesSz cx="6858000" cy="9144000"/>
  <p:embeddedFontLst>
    <p:embeddedFont>
      <p:font typeface="Assistant Regular" panose="020B0604020202020204" charset="-79"/>
      <p:regular r:id="rId8"/>
    </p:embeddedFont>
    <p:embeddedFont>
      <p:font typeface="Heebo Black" pitchFamily="2" charset="-79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71" d="100"/>
          <a:sy n="71" d="100"/>
        </p:scale>
        <p:origin x="738" y="1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annes Kruschitz" userId="f737afbc83958fc4" providerId="LiveId" clId="{1F7A1B3F-C58B-48BE-B502-3B729A98ABAC}"/>
    <pc:docChg chg="custSel modSld">
      <pc:chgData name="Johannes Kruschitz" userId="f737afbc83958fc4" providerId="LiveId" clId="{1F7A1B3F-C58B-48BE-B502-3B729A98ABAC}" dt="2025-05-13T11:31:29.376" v="0" actId="478"/>
      <pc:docMkLst>
        <pc:docMk/>
      </pc:docMkLst>
      <pc:sldChg chg="delSp mod">
        <pc:chgData name="Johannes Kruschitz" userId="f737afbc83958fc4" providerId="LiveId" clId="{1F7A1B3F-C58B-48BE-B502-3B729A98ABAC}" dt="2025-05-13T11:31:29.376" v="0" actId="478"/>
        <pc:sldMkLst>
          <pc:docMk/>
          <pc:sldMk cId="0" sldId="256"/>
        </pc:sldMkLst>
        <pc:spChg chg="del">
          <ac:chgData name="Johannes Kruschitz" userId="f737afbc83958fc4" providerId="LiveId" clId="{1F7A1B3F-C58B-48BE-B502-3B729A98ABAC}" dt="2025-05-13T11:31:29.376" v="0" actId="478"/>
          <ac:spMkLst>
            <pc:docMk/>
            <pc:sldMk cId="0" sldId="256"/>
            <ac:spMk id="11" creationId="{00000000-0000-0000-0000-000000000000}"/>
          </ac:spMkLst>
        </pc:spChg>
      </pc:sldChg>
    </pc:docChg>
  </pc:docChgLst>
</pc:chgInfo>
</file>

<file path=ppt/media/image1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6888" y="10287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3" name="Freeform 3"/>
          <p:cNvSpPr/>
          <p:nvPr/>
        </p:nvSpPr>
        <p:spPr>
          <a:xfrm rot="-10800000">
            <a:off x="9626710" y="-1324962"/>
            <a:ext cx="5459645" cy="6320863"/>
          </a:xfrm>
          <a:custGeom>
            <a:avLst/>
            <a:gdLst/>
            <a:ahLst/>
            <a:cxnLst/>
            <a:rect l="l" t="t" r="r" b="b"/>
            <a:pathLst>
              <a:path w="5459645" h="6320863">
                <a:moveTo>
                  <a:pt x="0" y="0"/>
                </a:moveTo>
                <a:lnTo>
                  <a:pt x="5459646" y="0"/>
                </a:lnTo>
                <a:lnTo>
                  <a:pt x="5459646" y="6320863"/>
                </a:lnTo>
                <a:lnTo>
                  <a:pt x="0" y="6320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356533" y="1181676"/>
            <a:ext cx="3909000" cy="7923648"/>
            <a:chOff x="0" y="0"/>
            <a:chExt cx="9398000" cy="19050000"/>
          </a:xfrm>
        </p:grpSpPr>
        <p:sp>
          <p:nvSpPr>
            <p:cNvPr id="5" name="Freeform 5"/>
            <p:cNvSpPr/>
            <p:nvPr/>
          </p:nvSpPr>
          <p:spPr>
            <a:xfrm>
              <a:off x="401955" y="301498"/>
              <a:ext cx="8566912" cy="18446877"/>
            </a:xfrm>
            <a:custGeom>
              <a:avLst/>
              <a:gdLst/>
              <a:ahLst/>
              <a:cxnLst/>
              <a:rect l="l" t="t" r="r" b="b"/>
              <a:pathLst>
                <a:path w="8566912" h="18446877">
                  <a:moveTo>
                    <a:pt x="7456551" y="18446877"/>
                  </a:moveTo>
                  <a:lnTo>
                    <a:pt x="1125220" y="18446877"/>
                  </a:lnTo>
                  <a:cubicBezTo>
                    <a:pt x="503809" y="18446877"/>
                    <a:pt x="0" y="17943067"/>
                    <a:pt x="0" y="17321657"/>
                  </a:cubicBezTo>
                  <a:lnTo>
                    <a:pt x="0" y="1085342"/>
                  </a:lnTo>
                  <a:cubicBezTo>
                    <a:pt x="0" y="485902"/>
                    <a:pt x="485902" y="0"/>
                    <a:pt x="1085342" y="0"/>
                  </a:cubicBezTo>
                  <a:lnTo>
                    <a:pt x="7504811" y="0"/>
                  </a:lnTo>
                  <a:cubicBezTo>
                    <a:pt x="8091424" y="0"/>
                    <a:pt x="8566912" y="475488"/>
                    <a:pt x="8566912" y="1062101"/>
                  </a:cubicBezTo>
                  <a:lnTo>
                    <a:pt x="8566912" y="17336515"/>
                  </a:lnTo>
                  <a:cubicBezTo>
                    <a:pt x="8566912" y="17949672"/>
                    <a:pt x="8069707" y="18446877"/>
                    <a:pt x="7456551" y="18446877"/>
                  </a:cubicBezTo>
                  <a:close/>
                </a:path>
              </a:pathLst>
            </a:custGeom>
            <a:blipFill>
              <a:blip r:embed="rId5"/>
              <a:stretch>
                <a:fillRect l="-57663" r="-57663"/>
              </a:stretch>
            </a:blipFill>
          </p:spPr>
          <p:txBody>
            <a:bodyPr/>
            <a:lstStyle/>
            <a:p>
              <a:endParaRPr lang="de-AT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9398000" cy="19050000"/>
            </a:xfrm>
            <a:custGeom>
              <a:avLst/>
              <a:gdLst/>
              <a:ahLst/>
              <a:cxnLst/>
              <a:rect l="l" t="t" r="r" b="b"/>
              <a:pathLst>
                <a:path w="9398000" h="19050000">
                  <a:moveTo>
                    <a:pt x="93980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398000" y="0"/>
                  </a:lnTo>
                  <a:lnTo>
                    <a:pt x="9398000" y="19050000"/>
                  </a:lnTo>
                  <a:close/>
                </a:path>
              </a:pathLst>
            </a:custGeom>
            <a:blipFill>
              <a:blip r:embed="rId6"/>
              <a:stretch>
                <a:fillRect l="-42" r="-42"/>
              </a:stretch>
            </a:blipFill>
          </p:spPr>
          <p:txBody>
            <a:bodyPr/>
            <a:lstStyle/>
            <a:p>
              <a:endParaRPr lang="de-AT"/>
            </a:p>
          </p:txBody>
        </p:sp>
      </p:grpSp>
      <p:sp>
        <p:nvSpPr>
          <p:cNvPr id="7" name="Freeform 7"/>
          <p:cNvSpPr/>
          <p:nvPr/>
        </p:nvSpPr>
        <p:spPr>
          <a:xfrm>
            <a:off x="14287353" y="5378314"/>
            <a:ext cx="5459645" cy="6320863"/>
          </a:xfrm>
          <a:custGeom>
            <a:avLst/>
            <a:gdLst/>
            <a:ahLst/>
            <a:cxnLst/>
            <a:rect l="l" t="t" r="r" b="b"/>
            <a:pathLst>
              <a:path w="5459645" h="6320863">
                <a:moveTo>
                  <a:pt x="0" y="0"/>
                </a:moveTo>
                <a:lnTo>
                  <a:pt x="5459645" y="0"/>
                </a:lnTo>
                <a:lnTo>
                  <a:pt x="5459645" y="6320863"/>
                </a:lnTo>
                <a:lnTo>
                  <a:pt x="0" y="6320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8" name="Freeform 8"/>
          <p:cNvSpPr/>
          <p:nvPr/>
        </p:nvSpPr>
        <p:spPr>
          <a:xfrm>
            <a:off x="1612483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9" name="TextBox 9"/>
          <p:cNvSpPr txBox="1"/>
          <p:nvPr/>
        </p:nvSpPr>
        <p:spPr>
          <a:xfrm>
            <a:off x="2515029" y="4086344"/>
            <a:ext cx="7238571" cy="12984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Study-Buddy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8757197"/>
            <a:ext cx="8115300" cy="465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rPr>
              <a:t>Edler, Kruschitz, Presser, Raunig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836337">
            <a:off x="-1669228" y="-813905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4" name="Freeform 4"/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Freeform 5"/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6" name="Freeform 6"/>
          <p:cNvSpPr/>
          <p:nvPr/>
        </p:nvSpPr>
        <p:spPr>
          <a:xfrm>
            <a:off x="17259300" y="354382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7" name="Freeform 7"/>
          <p:cNvSpPr/>
          <p:nvPr/>
        </p:nvSpPr>
        <p:spPr>
          <a:xfrm>
            <a:off x="6661742" y="-3019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8" name="Group 8"/>
          <p:cNvGrpSpPr/>
          <p:nvPr/>
        </p:nvGrpSpPr>
        <p:grpSpPr>
          <a:xfrm>
            <a:off x="8391037" y="2247900"/>
            <a:ext cx="6994529" cy="7297566"/>
            <a:chOff x="0" y="76200"/>
            <a:chExt cx="9326039" cy="9730087"/>
          </a:xfrm>
        </p:grpSpPr>
        <p:sp>
          <p:nvSpPr>
            <p:cNvPr id="9" name="TextBox 9"/>
            <p:cNvSpPr txBox="1"/>
            <p:nvPr/>
          </p:nvSpPr>
          <p:spPr>
            <a:xfrm>
              <a:off x="0" y="76200"/>
              <a:ext cx="9326039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900"/>
                </a:lnSpc>
              </a:pPr>
              <a:r>
                <a:rPr lang="en-US" sz="9000" b="1" dirty="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Ziel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804097"/>
              <a:ext cx="9326039" cy="8002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de-DE" sz="3200" dirty="0">
                  <a:solidFill>
                    <a:schemeClr val="bg1"/>
                  </a:solidFill>
                </a:rPr>
                <a:t>Die App hilft Nutzer*innen, fokussiert zu lernen, indem sie strukturierte Study-Sessions planen, Ablenkungen blockieren und KI-gestützt Inhalte abprüfen. Eine abgebrochene Session führt zu einer Bestrafung. Für abgeschlossene Sessions gibt es Punkte, </a:t>
              </a:r>
              <a:r>
                <a:rPr lang="de-DE" sz="3200" dirty="0" err="1">
                  <a:solidFill>
                    <a:schemeClr val="bg1"/>
                  </a:solidFill>
                </a:rPr>
                <a:t>Streaks</a:t>
              </a:r>
              <a:r>
                <a:rPr lang="de-DE" sz="3200" dirty="0">
                  <a:solidFill>
                    <a:schemeClr val="bg1"/>
                  </a:solidFill>
                </a:rPr>
                <a:t> und Belohnungen. Die Punkte aller Nutzen werden in einem Scoreboard angezeigt. Sensoren optimieren die Lernumgebung, Spotify-Integration liefert passende Musik. Generell sollen alle Benutzerdaten in einer Datenbank gespeichert werden.</a:t>
              </a:r>
              <a:endParaRPr lang="en-US" sz="3000" dirty="0">
                <a:solidFill>
                  <a:schemeClr val="bg1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3115362" y="3038105"/>
            <a:ext cx="4444106" cy="4210790"/>
          </a:xfrm>
          <a:custGeom>
            <a:avLst/>
            <a:gdLst/>
            <a:ahLst/>
            <a:cxnLst/>
            <a:rect l="l" t="t" r="r" b="b"/>
            <a:pathLst>
              <a:path w="4444106" h="4210790">
                <a:moveTo>
                  <a:pt x="0" y="0"/>
                </a:moveTo>
                <a:lnTo>
                  <a:pt x="4444106" y="0"/>
                </a:lnTo>
                <a:lnTo>
                  <a:pt x="4444106" y="4210790"/>
                </a:lnTo>
                <a:lnTo>
                  <a:pt x="0" y="4210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4452446" y="4376915"/>
            <a:ext cx="1769937" cy="1533169"/>
            <a:chOff x="0" y="0"/>
            <a:chExt cx="5791200" cy="5016500"/>
          </a:xfrm>
        </p:grpSpPr>
        <p:sp>
          <p:nvSpPr>
            <p:cNvPr id="13" name="Freeform 13"/>
            <p:cNvSpPr/>
            <p:nvPr/>
          </p:nvSpPr>
          <p:spPr>
            <a:xfrm>
              <a:off x="29210" y="2374900"/>
              <a:ext cx="5746750" cy="2523490"/>
            </a:xfrm>
            <a:custGeom>
              <a:avLst/>
              <a:gdLst/>
              <a:ahLst/>
              <a:cxnLst/>
              <a:rect l="l" t="t" r="r" b="b"/>
              <a:pathLst>
                <a:path w="5746750" h="2523490">
                  <a:moveTo>
                    <a:pt x="190500" y="152400"/>
                  </a:moveTo>
                  <a:cubicBezTo>
                    <a:pt x="190500" y="152400"/>
                    <a:pt x="2416810" y="0"/>
                    <a:pt x="2432050" y="2393950"/>
                  </a:cubicBezTo>
                  <a:cubicBezTo>
                    <a:pt x="36830" y="2378710"/>
                    <a:pt x="190500" y="152400"/>
                    <a:pt x="190500" y="152400"/>
                  </a:cubicBezTo>
                  <a:close/>
                  <a:moveTo>
                    <a:pt x="2561590" y="2523490"/>
                  </a:moveTo>
                  <a:lnTo>
                    <a:pt x="2430780" y="2522220"/>
                  </a:lnTo>
                  <a:cubicBezTo>
                    <a:pt x="1658620" y="2517140"/>
                    <a:pt x="1057910" y="2289810"/>
                    <a:pt x="645160" y="1845310"/>
                  </a:cubicBezTo>
                  <a:cubicBezTo>
                    <a:pt x="0" y="1149350"/>
                    <a:pt x="58420" y="184150"/>
                    <a:pt x="60960" y="143510"/>
                  </a:cubicBezTo>
                  <a:lnTo>
                    <a:pt x="68580" y="31750"/>
                  </a:lnTo>
                  <a:lnTo>
                    <a:pt x="181610" y="24130"/>
                  </a:lnTo>
                  <a:cubicBezTo>
                    <a:pt x="181610" y="24130"/>
                    <a:pt x="213360" y="21590"/>
                    <a:pt x="269240" y="21590"/>
                  </a:cubicBezTo>
                  <a:cubicBezTo>
                    <a:pt x="648970" y="21590"/>
                    <a:pt x="2546350" y="135890"/>
                    <a:pt x="2561590" y="2393950"/>
                  </a:cubicBezTo>
                  <a:lnTo>
                    <a:pt x="2561590" y="2523490"/>
                  </a:lnTo>
                  <a:close/>
                  <a:moveTo>
                    <a:pt x="318770" y="280670"/>
                  </a:moveTo>
                  <a:cubicBezTo>
                    <a:pt x="326390" y="544830"/>
                    <a:pt x="391160" y="1193800"/>
                    <a:pt x="836930" y="1672590"/>
                  </a:cubicBezTo>
                  <a:cubicBezTo>
                    <a:pt x="1174750" y="2035810"/>
                    <a:pt x="1666240" y="2233930"/>
                    <a:pt x="2298700" y="2261870"/>
                  </a:cubicBezTo>
                  <a:cubicBezTo>
                    <a:pt x="2221230" y="486410"/>
                    <a:pt x="829310" y="290830"/>
                    <a:pt x="318770" y="280670"/>
                  </a:cubicBezTo>
                  <a:close/>
                  <a:moveTo>
                    <a:pt x="3314700" y="2393950"/>
                  </a:moveTo>
                  <a:cubicBezTo>
                    <a:pt x="3329940" y="0"/>
                    <a:pt x="5556250" y="152400"/>
                    <a:pt x="5556250" y="152400"/>
                  </a:cubicBezTo>
                  <a:cubicBezTo>
                    <a:pt x="5556250" y="152400"/>
                    <a:pt x="5708650" y="2378710"/>
                    <a:pt x="3314700" y="2393950"/>
                  </a:cubicBezTo>
                  <a:close/>
                  <a:moveTo>
                    <a:pt x="3185160" y="2392680"/>
                  </a:moveTo>
                  <a:cubicBezTo>
                    <a:pt x="3199130" y="134620"/>
                    <a:pt x="5096510" y="20320"/>
                    <a:pt x="5477510" y="20320"/>
                  </a:cubicBezTo>
                  <a:cubicBezTo>
                    <a:pt x="5533390" y="20320"/>
                    <a:pt x="5565140" y="22860"/>
                    <a:pt x="5565140" y="22860"/>
                  </a:cubicBezTo>
                  <a:lnTo>
                    <a:pt x="5678170" y="30480"/>
                  </a:lnTo>
                  <a:lnTo>
                    <a:pt x="5685790" y="142240"/>
                  </a:lnTo>
                  <a:cubicBezTo>
                    <a:pt x="5688330" y="182880"/>
                    <a:pt x="5746749" y="1149350"/>
                    <a:pt x="5101590" y="1844040"/>
                  </a:cubicBezTo>
                  <a:cubicBezTo>
                    <a:pt x="4688840" y="2288540"/>
                    <a:pt x="4088129" y="2515870"/>
                    <a:pt x="3315970" y="2520950"/>
                  </a:cubicBezTo>
                  <a:lnTo>
                    <a:pt x="3185159" y="2522220"/>
                  </a:lnTo>
                  <a:lnTo>
                    <a:pt x="3185159" y="2392680"/>
                  </a:lnTo>
                  <a:close/>
                  <a:moveTo>
                    <a:pt x="3446780" y="2260600"/>
                  </a:moveTo>
                  <a:cubicBezTo>
                    <a:pt x="4079240" y="2232660"/>
                    <a:pt x="4570730" y="2034540"/>
                    <a:pt x="4908550" y="1671320"/>
                  </a:cubicBezTo>
                  <a:cubicBezTo>
                    <a:pt x="5354320" y="1192530"/>
                    <a:pt x="5419090" y="543560"/>
                    <a:pt x="5426710" y="279400"/>
                  </a:cubicBezTo>
                  <a:cubicBezTo>
                    <a:pt x="4916170" y="290830"/>
                    <a:pt x="3524250" y="486410"/>
                    <a:pt x="3446780" y="226060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188720" y="0"/>
              <a:ext cx="3362960" cy="3525520"/>
            </a:xfrm>
            <a:custGeom>
              <a:avLst/>
              <a:gdLst/>
              <a:ahLst/>
              <a:cxnLst/>
              <a:rect l="l" t="t" r="r" b="b"/>
              <a:pathLst>
                <a:path w="3362960" h="3525520">
                  <a:moveTo>
                    <a:pt x="1681480" y="171450"/>
                  </a:moveTo>
                  <a:cubicBezTo>
                    <a:pt x="1681480" y="171450"/>
                    <a:pt x="3362960" y="1637030"/>
                    <a:pt x="1681480" y="3341370"/>
                  </a:cubicBezTo>
                  <a:cubicBezTo>
                    <a:pt x="0" y="1638300"/>
                    <a:pt x="1681480" y="171450"/>
                    <a:pt x="1681480" y="171450"/>
                  </a:cubicBezTo>
                  <a:close/>
                  <a:moveTo>
                    <a:pt x="1681480" y="3525520"/>
                  </a:moveTo>
                  <a:lnTo>
                    <a:pt x="1590040" y="3432810"/>
                  </a:lnTo>
                  <a:cubicBezTo>
                    <a:pt x="1047750" y="2882900"/>
                    <a:pt x="783590" y="2297430"/>
                    <a:pt x="806450" y="1691640"/>
                  </a:cubicBezTo>
                  <a:cubicBezTo>
                    <a:pt x="842010" y="742950"/>
                    <a:pt x="1565910" y="101600"/>
                    <a:pt x="1596390" y="74930"/>
                  </a:cubicBezTo>
                  <a:lnTo>
                    <a:pt x="1681480" y="0"/>
                  </a:lnTo>
                  <a:lnTo>
                    <a:pt x="1766570" y="73660"/>
                  </a:lnTo>
                  <a:cubicBezTo>
                    <a:pt x="1797050" y="100330"/>
                    <a:pt x="2522220" y="742950"/>
                    <a:pt x="2556510" y="1690370"/>
                  </a:cubicBezTo>
                  <a:cubicBezTo>
                    <a:pt x="2579370" y="2296160"/>
                    <a:pt x="2315210" y="2881630"/>
                    <a:pt x="1772920" y="3431540"/>
                  </a:cubicBezTo>
                  <a:lnTo>
                    <a:pt x="1681480" y="3525520"/>
                  </a:lnTo>
                  <a:close/>
                  <a:moveTo>
                    <a:pt x="1681480" y="353060"/>
                  </a:moveTo>
                  <a:cubicBezTo>
                    <a:pt x="1499870" y="544830"/>
                    <a:pt x="1088390" y="1050290"/>
                    <a:pt x="1064260" y="1703070"/>
                  </a:cubicBezTo>
                  <a:cubicBezTo>
                    <a:pt x="1046480" y="2199640"/>
                    <a:pt x="1253490" y="2687320"/>
                    <a:pt x="1681480" y="3153410"/>
                  </a:cubicBezTo>
                  <a:cubicBezTo>
                    <a:pt x="2109470" y="2687320"/>
                    <a:pt x="2316480" y="2199640"/>
                    <a:pt x="2298700" y="1703070"/>
                  </a:cubicBezTo>
                  <a:cubicBezTo>
                    <a:pt x="2275840" y="1050290"/>
                    <a:pt x="1864360" y="544830"/>
                    <a:pt x="1681480" y="3530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de-AT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836337">
            <a:off x="-1669228" y="-813905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3" name="TextBox 3"/>
          <p:cNvSpPr txBox="1"/>
          <p:nvPr/>
        </p:nvSpPr>
        <p:spPr>
          <a:xfrm>
            <a:off x="1913638" y="1104900"/>
            <a:ext cx="15345662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Key Features</a:t>
            </a:r>
          </a:p>
        </p:txBody>
      </p:sp>
      <p:sp>
        <p:nvSpPr>
          <p:cNvPr id="4" name="Freeform 4"/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Freeform 5"/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6" name="Group 6"/>
          <p:cNvGrpSpPr/>
          <p:nvPr/>
        </p:nvGrpSpPr>
        <p:grpSpPr>
          <a:xfrm>
            <a:off x="3395899" y="3841279"/>
            <a:ext cx="5040352" cy="5529042"/>
            <a:chOff x="0" y="-9525"/>
            <a:chExt cx="6720470" cy="7372055"/>
          </a:xfrm>
        </p:grpSpPr>
        <p:sp>
          <p:nvSpPr>
            <p:cNvPr id="7" name="TextBox 7"/>
            <p:cNvSpPr txBox="1"/>
            <p:nvPr/>
          </p:nvSpPr>
          <p:spPr>
            <a:xfrm>
              <a:off x="0" y="1207000"/>
              <a:ext cx="6720470" cy="61555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Planen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erstellen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von Study-Sessions.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Einstellungen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: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Länge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,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Einschränkungen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, etc. 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Während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diesen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soll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die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Smartphonenutzung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eingeschränkt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werden</a:t>
              </a: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Sessions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sollen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auch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Pausen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beinhalten</a:t>
              </a: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  <a:p>
              <a:pPr algn="l">
                <a:lnSpc>
                  <a:spcPts val="3600"/>
                </a:lnSpc>
              </a:pP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6720470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Sessions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97235" y="3841279"/>
            <a:ext cx="4626322" cy="3682382"/>
            <a:chOff x="0" y="-9525"/>
            <a:chExt cx="6168429" cy="490984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206999"/>
              <a:ext cx="6168429" cy="3693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Am Ende der Session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gelernte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Inhalte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angeben</a:t>
              </a: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Anhand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dieser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soll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mittels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KI/LLM die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gelernte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Inhalte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überprüft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werden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168429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Lernkontrolle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7259300" y="354382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3" name="Freeform 13"/>
          <p:cNvSpPr/>
          <p:nvPr/>
        </p:nvSpPr>
        <p:spPr>
          <a:xfrm>
            <a:off x="6661742" y="-3019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836337">
            <a:off x="-1669228" y="-813905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3" name="TextBox 3"/>
          <p:cNvSpPr txBox="1"/>
          <p:nvPr/>
        </p:nvSpPr>
        <p:spPr>
          <a:xfrm>
            <a:off x="1913638" y="1104900"/>
            <a:ext cx="15345662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Key Features</a:t>
            </a:r>
          </a:p>
        </p:txBody>
      </p:sp>
      <p:sp>
        <p:nvSpPr>
          <p:cNvPr id="4" name="Freeform 4"/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Freeform 5"/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6" name="Group 6"/>
          <p:cNvGrpSpPr/>
          <p:nvPr/>
        </p:nvGrpSpPr>
        <p:grpSpPr>
          <a:xfrm>
            <a:off x="3395899" y="3841279"/>
            <a:ext cx="5040352" cy="4144048"/>
            <a:chOff x="0" y="-9525"/>
            <a:chExt cx="6720470" cy="5525400"/>
          </a:xfrm>
        </p:grpSpPr>
        <p:sp>
          <p:nvSpPr>
            <p:cNvPr id="7" name="TextBox 7"/>
            <p:cNvSpPr txBox="1"/>
            <p:nvPr/>
          </p:nvSpPr>
          <p:spPr>
            <a:xfrm>
              <a:off x="0" y="1207001"/>
              <a:ext cx="6720470" cy="43088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Abbruch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der Session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führt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zu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einem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Alarm (Vibration),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Punkteabzug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(negative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Auswirkung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auf die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Statisitk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)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Abbruch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der Streak</a:t>
              </a:r>
            </a:p>
            <a:p>
              <a:pPr algn="l">
                <a:lnSpc>
                  <a:spcPts val="3600"/>
                </a:lnSpc>
              </a:pP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6720470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Bestrafung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97235" y="3841279"/>
            <a:ext cx="4626322" cy="3220718"/>
            <a:chOff x="0" y="-9525"/>
            <a:chExt cx="6168429" cy="429429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207001"/>
              <a:ext cx="6168429" cy="30777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Punkte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erhalten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für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abgeschlossene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Sessions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tracken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von Streaks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Freischalten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von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Belohnungen</a:t>
              </a:r>
              <a:endParaRPr lang="en-US" sz="3000" dirty="0">
                <a:solidFill>
                  <a:srgbClr val="FFFFFF"/>
                </a:solidFill>
                <a:latin typeface="Assistant Regular"/>
                <a:ea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168429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dirty="0" err="1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Belohnung</a:t>
              </a:r>
              <a:endParaRPr lang="en-US" sz="3500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endParaRPr>
            </a:p>
          </p:txBody>
        </p:sp>
      </p:grpSp>
      <p:sp>
        <p:nvSpPr>
          <p:cNvPr id="12" name="Freeform 12"/>
          <p:cNvSpPr/>
          <p:nvPr/>
        </p:nvSpPr>
        <p:spPr>
          <a:xfrm>
            <a:off x="17259300" y="354382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3" name="Freeform 13"/>
          <p:cNvSpPr/>
          <p:nvPr/>
        </p:nvSpPr>
        <p:spPr>
          <a:xfrm>
            <a:off x="6661742" y="-3019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836337">
            <a:off x="-1669228" y="-813905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3" name="TextBox 3"/>
          <p:cNvSpPr txBox="1"/>
          <p:nvPr/>
        </p:nvSpPr>
        <p:spPr>
          <a:xfrm>
            <a:off x="1913638" y="1104900"/>
            <a:ext cx="15345662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Key Features</a:t>
            </a:r>
          </a:p>
        </p:txBody>
      </p:sp>
      <p:sp>
        <p:nvSpPr>
          <p:cNvPr id="4" name="Freeform 4"/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Freeform 5"/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6" name="Group 6"/>
          <p:cNvGrpSpPr/>
          <p:nvPr/>
        </p:nvGrpSpPr>
        <p:grpSpPr>
          <a:xfrm>
            <a:off x="3395899" y="3841279"/>
            <a:ext cx="5040352" cy="3205537"/>
            <a:chOff x="0" y="-9525"/>
            <a:chExt cx="6720470" cy="4274050"/>
          </a:xfrm>
        </p:grpSpPr>
        <p:sp>
          <p:nvSpPr>
            <p:cNvPr id="7" name="TextBox 7"/>
            <p:cNvSpPr txBox="1"/>
            <p:nvPr/>
          </p:nvSpPr>
          <p:spPr>
            <a:xfrm>
              <a:off x="0" y="1207000"/>
              <a:ext cx="6720470" cy="305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Verwendung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des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Helligkeitssensors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Mikrofons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um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best-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mögliche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Lernumgebung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zu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schaffen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6720470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dirty="0" err="1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Umgebungsmessung</a:t>
              </a:r>
              <a:endParaRPr lang="en-US" sz="3500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761142" y="574666"/>
            <a:ext cx="4642246" cy="4112793"/>
            <a:chOff x="0" y="0"/>
            <a:chExt cx="6189661" cy="548372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207000"/>
              <a:ext cx="6189661" cy="4276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Einbinden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von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z.B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Spotify (und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deren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API) um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Vorschäge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für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Entspannungs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/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Lern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Musik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zu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erhalten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diese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direkt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in der App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zu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öffnen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. 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189661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Musik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7259300" y="354382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3" name="Freeform 13"/>
          <p:cNvSpPr/>
          <p:nvPr/>
        </p:nvSpPr>
        <p:spPr>
          <a:xfrm>
            <a:off x="6661742" y="-3019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14" name="Group 6">
            <a:extLst>
              <a:ext uri="{FF2B5EF4-FFF2-40B4-BE49-F238E27FC236}">
                <a16:creationId xmlns:a16="http://schemas.microsoft.com/office/drawing/2014/main" id="{24EBB1FA-0B7C-2B22-3CC6-74926A922D85}"/>
              </a:ext>
            </a:extLst>
          </p:cNvPr>
          <p:cNvGrpSpPr/>
          <p:nvPr/>
        </p:nvGrpSpPr>
        <p:grpSpPr>
          <a:xfrm>
            <a:off x="10049916" y="5843317"/>
            <a:ext cx="5723484" cy="2297389"/>
            <a:chOff x="0" y="-9525"/>
            <a:chExt cx="6720470" cy="3063187"/>
          </a:xfrm>
        </p:grpSpPr>
        <p:sp>
          <p:nvSpPr>
            <p:cNvPr id="15" name="TextBox 7">
              <a:extLst>
                <a:ext uri="{FF2B5EF4-FFF2-40B4-BE49-F238E27FC236}">
                  <a16:creationId xmlns:a16="http://schemas.microsoft.com/office/drawing/2014/main" id="{0B903643-4ADC-853F-9DDD-106D71B7D77A}"/>
                </a:ext>
              </a:extLst>
            </p:cNvPr>
            <p:cNvSpPr txBox="1"/>
            <p:nvPr/>
          </p:nvSpPr>
          <p:spPr>
            <a:xfrm>
              <a:off x="0" y="1207001"/>
              <a:ext cx="6720470" cy="18466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Während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Pausen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können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z.B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Atemübungen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durchgeführt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werden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.</a:t>
              </a:r>
            </a:p>
          </p:txBody>
        </p:sp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5DBC5775-6F6D-09AC-BC46-D59EA58916AC}"/>
                </a:ext>
              </a:extLst>
            </p:cNvPr>
            <p:cNvSpPr txBox="1"/>
            <p:nvPr/>
          </p:nvSpPr>
          <p:spPr>
            <a:xfrm>
              <a:off x="0" y="-9525"/>
              <a:ext cx="6720470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Meditation/</a:t>
              </a:r>
              <a:r>
                <a:rPr lang="en-US" sz="3500" dirty="0" err="1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Atemübungen</a:t>
              </a:r>
              <a:endParaRPr lang="en-US" sz="3500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4BBC9D-25A4-C053-DDED-393E00260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3C8DCE9-F5C5-49A0-0789-CAA733658C92}"/>
              </a:ext>
            </a:extLst>
          </p:cNvPr>
          <p:cNvSpPr/>
          <p:nvPr/>
        </p:nvSpPr>
        <p:spPr>
          <a:xfrm rot="-3836337">
            <a:off x="-1669228" y="-813905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4FAD751-4766-8A03-722D-59C12D672DC2}"/>
              </a:ext>
            </a:extLst>
          </p:cNvPr>
          <p:cNvSpPr txBox="1"/>
          <p:nvPr/>
        </p:nvSpPr>
        <p:spPr>
          <a:xfrm>
            <a:off x="1913638" y="1104900"/>
            <a:ext cx="15345662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Key Features</a:t>
            </a: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2141A26-0AE2-9F9B-3384-3F29955300B1}"/>
              </a:ext>
            </a:extLst>
          </p:cNvPr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FDD5A671-E8CC-07ED-3D48-2DAF11EFC57D}"/>
              </a:ext>
            </a:extLst>
          </p:cNvPr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F5CEAE24-A38E-1CDF-1444-BA549E9CC5D4}"/>
              </a:ext>
            </a:extLst>
          </p:cNvPr>
          <p:cNvGrpSpPr/>
          <p:nvPr/>
        </p:nvGrpSpPr>
        <p:grpSpPr>
          <a:xfrm>
            <a:off x="3395899" y="3841279"/>
            <a:ext cx="5040352" cy="1835723"/>
            <a:chOff x="0" y="-9525"/>
            <a:chExt cx="6720470" cy="2447630"/>
          </a:xfrm>
        </p:grpSpPr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005074CD-D693-C78B-CBF1-95A5200F78ED}"/>
                </a:ext>
              </a:extLst>
            </p:cNvPr>
            <p:cNvSpPr txBox="1"/>
            <p:nvPr/>
          </p:nvSpPr>
          <p:spPr>
            <a:xfrm>
              <a:off x="0" y="1206999"/>
              <a:ext cx="6720470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Anmelden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Registrieren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für Benutzer</a:t>
              </a:r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8C58505-8364-50EE-182A-292C9C4C7C9C}"/>
                </a:ext>
              </a:extLst>
            </p:cNvPr>
            <p:cNvSpPr txBox="1"/>
            <p:nvPr/>
          </p:nvSpPr>
          <p:spPr>
            <a:xfrm>
              <a:off x="0" y="-9525"/>
              <a:ext cx="6720470" cy="715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dirty="0" err="1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Benutzeranmeldung</a:t>
              </a:r>
              <a:endParaRPr lang="en-US" sz="3500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C9F41221-1E98-4400-D290-E1117B9EFE56}"/>
              </a:ext>
            </a:extLst>
          </p:cNvPr>
          <p:cNvGrpSpPr/>
          <p:nvPr/>
        </p:nvGrpSpPr>
        <p:grpSpPr>
          <a:xfrm>
            <a:off x="10897235" y="3841279"/>
            <a:ext cx="4642246" cy="3864507"/>
            <a:chOff x="0" y="-9525"/>
            <a:chExt cx="6189661" cy="3021023"/>
          </a:xfrm>
        </p:grpSpPr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E68C62FA-ECA0-FA50-E4C2-1BBB58FB2176}"/>
                </a:ext>
              </a:extLst>
            </p:cNvPr>
            <p:cNvSpPr txBox="1"/>
            <p:nvPr/>
          </p:nvSpPr>
          <p:spPr>
            <a:xfrm>
              <a:off x="0" y="1206999"/>
              <a:ext cx="6189661" cy="1804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Jeder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Nutzer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bekommt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Punkte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für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Session</a:t>
              </a:r>
            </a:p>
            <a:p>
              <a:pPr marL="647700" lvl="1" indent="-323850" algn="l">
                <a:lnSpc>
                  <a:spcPts val="36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Es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gibt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ein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Scoreboard der alle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Nutzer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und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deren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Punkte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anzeigt</a:t>
              </a:r>
              <a:r>
                <a:rPr lang="en-US" sz="3000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.</a:t>
              </a:r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80799FF4-1D28-90EC-B525-BE9186AAAD33}"/>
                </a:ext>
              </a:extLst>
            </p:cNvPr>
            <p:cNvSpPr txBox="1"/>
            <p:nvPr/>
          </p:nvSpPr>
          <p:spPr>
            <a:xfrm>
              <a:off x="0" y="-9525"/>
              <a:ext cx="6189661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 dirty="0" err="1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Datenverwaltung</a:t>
              </a:r>
              <a:r>
                <a:rPr lang="en-US" sz="3500" dirty="0">
                  <a:solidFill>
                    <a:srgbClr val="FFFFFF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 / Scoreboard</a:t>
              </a:r>
            </a:p>
          </p:txBody>
        </p:sp>
      </p:grpSp>
      <p:sp>
        <p:nvSpPr>
          <p:cNvPr id="12" name="Freeform 12">
            <a:extLst>
              <a:ext uri="{FF2B5EF4-FFF2-40B4-BE49-F238E27FC236}">
                <a16:creationId xmlns:a16="http://schemas.microsoft.com/office/drawing/2014/main" id="{2D5E57EF-B8A1-42C4-E002-E3872C9489E9}"/>
              </a:ext>
            </a:extLst>
          </p:cNvPr>
          <p:cNvSpPr/>
          <p:nvPr/>
        </p:nvSpPr>
        <p:spPr>
          <a:xfrm>
            <a:off x="17259300" y="354382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1DFA06A-5B96-D471-4DA6-927454427B22}"/>
              </a:ext>
            </a:extLst>
          </p:cNvPr>
          <p:cNvSpPr/>
          <p:nvPr/>
        </p:nvSpPr>
        <p:spPr>
          <a:xfrm>
            <a:off x="6661742" y="-3019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72535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Office PowerPoint</Application>
  <PresentationFormat>Benutzerdefiniert</PresentationFormat>
  <Paragraphs>35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Assistant Regular</vt:lpstr>
      <vt:lpstr>Calibri</vt:lpstr>
      <vt:lpstr>Heebo Black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Lern App</dc:title>
  <cp:lastModifiedBy>Johannes Kruschitz</cp:lastModifiedBy>
  <cp:revision>7</cp:revision>
  <dcterms:created xsi:type="dcterms:W3CDTF">2006-08-16T00:00:00Z</dcterms:created>
  <dcterms:modified xsi:type="dcterms:W3CDTF">2025-05-20T15:22:58Z</dcterms:modified>
  <dc:identifier>DAGnU8rA4gQ</dc:identifier>
</cp:coreProperties>
</file>

<file path=docProps/thumbnail.jpeg>
</file>